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6"/>
    <p:restoredTop sz="94885"/>
  </p:normalViewPr>
  <p:slideViewPr>
    <p:cSldViewPr snapToGrid="0" snapToObjects="1">
      <p:cViewPr varScale="1">
        <p:scale>
          <a:sx n="181" d="100"/>
          <a:sy n="181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5865A-4B9D-1A47-AEBB-EBAA0D7EC52E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9CB5B-01FC-1B49-9E94-50A60888B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7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9CB5B-01FC-1B49-9E94-50A60888B2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86E42-6F3B-5D41-98DC-811279CD2393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5FAB-47F9-2B41-8A5D-FA3E2422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4E65E9-8436-C749-9C48-1C5825B7A3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D0427-384F-034F-BCF9-ACDC44CEF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1A34-26A0-6743-8C0F-7C77BBCF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58C868-F8B4-AA40-99F2-07FB0CB20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3878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CFF-DCF0-E544-90DF-CAAAA8C6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45E049-1325-1A49-B9CA-1B24E88D4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3998" cy="5143499"/>
          </a:xfrm>
        </p:spPr>
      </p:pic>
    </p:spTree>
    <p:extLst>
      <p:ext uri="{BB962C8B-B14F-4D97-AF65-F5344CB8AC3E}">
        <p14:creationId xmlns:p14="http://schemas.microsoft.com/office/powerpoint/2010/main" val="4249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BF46-A27E-624A-9B5F-5589A67D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C9A43-5C62-AD43-8412-DE42E7F27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2305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B86F-F473-A04D-9F50-8BE8F91F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7B998-F689-8E4A-A2D6-AAA553588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393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19B8-9282-434A-830B-A246E690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089F70-4306-9B4B-B920-C602A1114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863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56FE-F7E4-9340-B5FC-1554CB08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E5C012-8C6D-6049-BE01-ADFDF9D2E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9830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C6A5-21E3-974A-9E41-8A820AA3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38824-5967-DD4A-8E90-136F1A07F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833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1E5D-9FA4-864F-9219-9F3EB97A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9113E-6BA3-B446-9BC7-E10AA8166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9934-BD80-084B-8CE3-A1091765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FF2293-D986-3142-BA58-26346DB03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4498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3B3E-30C3-4F42-8647-6A21DC26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513B2-6526-574E-9416-EDF787FA0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0486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212EF-3CA6-F949-8020-C17B659A2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" y="8"/>
            <a:ext cx="9143985" cy="5143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7AE5B5-0F8A-4F4A-8072-D54E60841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B80-5F4E-9A4B-8326-61B36855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AB988-3F3C-7F40-B046-D39135973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9030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8F28-E72F-924F-97E8-6BEAE3D0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312FED-0ACE-654D-8E46-22E42DB3C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0602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0C30-B36F-114B-84D4-4EAD9E24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ADA145-61C9-5E43-86BD-B0F38A2F3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6878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8CA2-0EB9-8F4D-84C0-927B45D1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4D939-7D7D-BC4C-8080-03C8E3631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9763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04A6-968C-5C4C-ACCA-5B669F19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26D756-1E66-0D40-91BB-B2C0E5648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0555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CC7F-2EB5-4E4F-897E-FE446C30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651BCA-4A0C-984F-9345-E842BCE1D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7826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192C-C2B0-314E-8A26-DF2170B4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96BB0E-AA49-DB40-A68E-61ACCC79E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2801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F133-B6CF-0A4A-B78D-160F8FA2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4AE894-3EBF-D94A-A959-6F0D5823F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9107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DA94-9F0C-DF49-A54F-7901A7B9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81B8C-D588-A741-A9D9-DE2F1FDB6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1252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95DD-6651-E64D-9E4E-725ED642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E2B861-6840-D749-8483-6C70EAEA7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498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BB21-8166-B947-A777-635C7D74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C03C7F-05F1-5442-95CB-92FB17912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3128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F7DE-2F76-9343-8850-F98AB654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2AB8A-D08C-E542-858A-8E83B604F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8366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AFC6-1273-8646-AFB8-44C9023F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36B45-E9B6-C84E-B31F-316E39D63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4020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FB57-3643-FE4C-BF51-48301FC5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0919B-2D43-1A48-88E1-9537E07EA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EFD7B-A687-C947-BE47-56E5638102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BDF8-A31D-F34B-B5B2-C3EE6570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1C5203-7054-ED48-98E4-CFC003E4B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3745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278C-12A2-F747-BD07-F03B32FC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A11ADF-B83C-414F-9875-58E9AD528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892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A05D-80ED-0142-B0F0-8528343C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B91169-3282-494E-B3F3-0A2BB138F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2037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D36E-4EC4-844B-9CF1-5E0CB31F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3B7E5-E919-054C-822A-AFDD6732A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" y="0"/>
            <a:ext cx="9140299" cy="5143499"/>
          </a:xfrm>
        </p:spPr>
      </p:pic>
    </p:spTree>
    <p:extLst>
      <p:ext uri="{BB962C8B-B14F-4D97-AF65-F5344CB8AC3E}">
        <p14:creationId xmlns:p14="http://schemas.microsoft.com/office/powerpoint/2010/main" val="14111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D2FF-0C4A-4C4C-BA78-20F38BD3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9E4624-503B-214A-94C2-69ED6352B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930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</Words>
  <Application>Microsoft Macintosh PowerPoint</Application>
  <PresentationFormat>On-screen Show (16:9)</PresentationFormat>
  <Paragraphs>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Said</dc:creator>
  <cp:lastModifiedBy>Julie Lukito</cp:lastModifiedBy>
  <cp:revision>13</cp:revision>
  <dcterms:created xsi:type="dcterms:W3CDTF">2019-02-28T18:53:33Z</dcterms:created>
  <dcterms:modified xsi:type="dcterms:W3CDTF">2019-03-13T18:03:01Z</dcterms:modified>
</cp:coreProperties>
</file>