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Lukito" initials="JL" lastIdx="1" clrIdx="0">
    <p:extLst>
      <p:ext uri="{19B8F6BF-5375-455C-9EA6-DF929625EA0E}">
        <p15:presenceInfo xmlns:p15="http://schemas.microsoft.com/office/powerpoint/2012/main" userId="S::juliel@dragonherbs.com::edbce789-fc2a-40bb-a903-f03f08ff85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3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2" d="100"/>
          <a:sy n="162" d="100"/>
        </p:scale>
        <p:origin x="276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813E2-5854-6A4D-BE96-CD4B7D194BCA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36A40-39AA-6F40-B7F8-0135898C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36A40-39AA-6F40-B7F8-0135898C04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2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7B0D-C4ED-8642-8169-EA4AD77EE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C0C5F-0A12-724E-9F4E-9AE3091CD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C885-CA18-1A43-8D55-4BFFD667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2C4CD-68CE-BF42-A8C8-6C395618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61293-5E52-214E-B32C-7AD92FA7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27D8-0A1A-D249-A037-45E1DACD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BBBAD-D574-3B45-AEC2-82B79D6DE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D341D-A4E0-1340-83EF-D35560CD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078B-8DA6-584C-AA22-5423560C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A8D5C-1696-F24C-8F61-8C102FE7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70F78C-6C7D-714A-95A7-5ADA9A1DE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B25A5-634A-9846-8158-2DC83759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54880-3B59-7E4A-BF5D-A8E7B47E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103C3-E7B8-434D-9D98-37F3DF03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5C852-2CB2-CE40-8608-9E5F4EB8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52CD-5B99-F94C-9CA4-5F2BE813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F79EA-C608-D94D-BE86-31F1A130C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799EC-5F66-1D4F-A1EC-2285EC78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5FDDD-70D8-3E4D-832F-64E476A2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3ACF3-FF58-B54C-9E0E-84BF7639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80C9-45FA-9344-BA0C-94266DD0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F56F7-242E-B947-A7B3-41E86CE4E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30E4-0534-024A-BB10-51ADDC0DA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9DF84-C4C2-7A4A-BF93-B0B09330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8D1F8-6906-E94C-90E0-FB308180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2D44-984A-254F-8103-3B03D0C2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60E75-6156-954D-9E7A-D436CDC98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F7EE5-2EB4-7043-9812-00F94C46F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29BF7-CFD7-AE4E-9158-1D941AD6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DE6A4-ABDF-9A45-9043-5E7DFE8C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233C3-0342-B04F-A510-D867FBF7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07E2-7271-6C40-AC23-625115EF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CBD31-D95A-A141-97AD-954DADB19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79EF2-300D-E141-9D5C-6938BA52E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4F88D-5652-E94A-A1DA-4C863C453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38FEE0-FAA0-C740-9FB6-558DF7165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FDD5DC-DA19-7347-9228-D1332047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D1003C-3B87-0D43-8CAB-ED91DCFB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7212F-F093-B544-A996-EAD15E3D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D817-2D7E-B341-A3AB-09DD0A69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A8CFC-5330-4747-A68A-B2AEE39F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75856-C0D2-424B-9990-F4FDFED9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8CC48-1FAD-7946-BDE1-7D665EF7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B04F7-02AF-984E-BE5D-5046D5DC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D398A-B869-5D43-8C19-28D36153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0B142-98ED-D945-A46D-EF7EF7EC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519A-660A-BF46-828E-DA2401A8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7CF90-2CA5-3B46-AE31-91AEA3317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41A1B-C6B1-E746-83D2-BC53A3785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58269-7271-234E-95E9-050A945D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9CA20-3DA3-9546-B087-263817BB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068F7-B40A-244B-9770-94C29B1D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9CFED-3968-B94C-9DCF-3468B793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2F582-3B9C-354C-AB08-A24137190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00FEC-3529-4F43-B107-6CA4FD3D1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9AFB6-3D3A-9E4A-8948-609D0B2C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A67D7-0FB3-534E-98DC-FB6964B2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FA6F1-7CE2-CA49-9422-FF1BEF28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67E36A-3AEE-2145-84B5-FABD4538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43488-DF4C-594A-8A4B-5A8F0A1AD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1477B-76E6-AE43-8DEC-B7DF53FF5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91CF-D25F-3E42-85F1-F3C39F427563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9A500-7067-ED44-87A5-11CA00AFA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A40E6-937A-0245-A474-6156FF1FD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E358-EFAA-DA48-9A74-07A13E00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0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4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9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A7C13-8716-8240-8BFF-5F6992A912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9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7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8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000">
        <p:fade/>
      </p:transition>
    </mc:Choice>
    <mc:Fallback xmlns="">
      <p:transition spd="med" advClick="0" advTm="18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000">
        <p:fade/>
      </p:transition>
    </mc:Choice>
    <mc:Fallback xmlns="">
      <p:transition spd="med" advClick="0" advTm="18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1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8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16F2-83D7-3C4A-9D87-2770DBB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Macintosh PowerPoint</Application>
  <PresentationFormat>Widescreen</PresentationFormat>
  <Paragraphs>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Said</dc:creator>
  <cp:lastModifiedBy>Julie Lukito</cp:lastModifiedBy>
  <cp:revision>9</cp:revision>
  <dcterms:created xsi:type="dcterms:W3CDTF">2019-02-28T20:18:51Z</dcterms:created>
  <dcterms:modified xsi:type="dcterms:W3CDTF">2019-03-13T01:15:08Z</dcterms:modified>
</cp:coreProperties>
</file>