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71" r:id="rId3"/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24387175" cy="13716000"/>
  <p:notesSz cx="6858000" cy="9144000"/>
  <p:defaultTextStyle>
    <a:defPPr>
      <a:defRPr lang="en-US"/>
    </a:defPPr>
    <a:lvl1pPr marL="0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73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946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419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893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366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839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312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785" algn="l" defTabSz="18289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558"/>
  </p:normalViewPr>
  <p:slideViewPr>
    <p:cSldViewPr snapToGrid="0" snapToObjects="1">
      <p:cViewPr varScale="1">
        <p:scale>
          <a:sx n="60" d="100"/>
          <a:sy n="60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4" d="100"/>
          <a:sy n="164" d="100"/>
        </p:scale>
        <p:origin x="66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733D-D175-FA4A-B3ED-BB11B98447D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FB0CF-1344-CB47-897B-2F327C320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1pPr>
    <a:lvl2pPr marL="635051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2pPr>
    <a:lvl3pPr marL="1270102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3pPr>
    <a:lvl4pPr marL="1905152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4pPr>
    <a:lvl5pPr marL="2540203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5pPr>
    <a:lvl6pPr marL="3175254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6pPr>
    <a:lvl7pPr marL="3810305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7pPr>
    <a:lvl8pPr marL="4445356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8pPr>
    <a:lvl9pPr marL="5080406" algn="l" defTabSz="1270102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2717"/>
      </p:ext>
    </p:extLst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2277"/>
      </p:ext>
    </p:extLst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35995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7189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1528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2311"/>
      </p:ext>
    </p:extLst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6237"/>
      </p:ext>
    </p:extLst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7303"/>
      </p:ext>
    </p:extLst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943"/>
      </p:ext>
    </p:extLst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0029"/>
      </p:ext>
    </p:extLst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7855-4A3E-DA45-903B-8F5F319486C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75AD-5851-2D48-93A2-9AF96EA5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02065"/>
      </p:ext>
    </p:extLst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2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052D2-CBAA-D14D-9713-E771FEDF21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6"/>
            <a:ext cx="24393678" cy="137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5287"/>
      </p:ext>
    </p:extLst>
  </p:cSld>
  <p:clrMapOvr>
    <a:masterClrMapping/>
  </p:clrMapOvr>
  <p:transition spd="slow" advClick="0" advTm="8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25B5E-E257-C149-8799-C7962E31BA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1043"/>
      </p:ext>
    </p:extLst>
  </p:cSld>
  <p:clrMapOvr>
    <a:masterClrMapping/>
  </p:clrMapOvr>
  <p:transition spd="slow" advClick="0" advTm="1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B80DC-D6FB-0A44-B5E6-F5EEEF7E3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19"/>
      </p:ext>
    </p:extLst>
  </p:cSld>
  <p:clrMapOvr>
    <a:masterClrMapping/>
  </p:clrMapOvr>
  <p:transition spd="slow" advClick="0" advTm="1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3E7A0-D028-6345-893F-53094DDD1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062104-AB06-C040-83DF-38655E491D8C}"/>
              </a:ext>
            </a:extLst>
          </p:cNvPr>
          <p:cNvSpPr/>
          <p:nvPr/>
        </p:nvSpPr>
        <p:spPr>
          <a:xfrm>
            <a:off x="2534046" y="10699750"/>
            <a:ext cx="2838053" cy="57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2164"/>
      </p:ext>
    </p:extLst>
  </p:cSld>
  <p:clrMapOvr>
    <a:masterClrMapping/>
  </p:clrMapOvr>
  <p:transition spd="slow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D5BAA-DB00-2949-88AC-517FD82E3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B8A22-1D1C-5D41-A4DC-B9EEBA326216}"/>
              </a:ext>
            </a:extLst>
          </p:cNvPr>
          <p:cNvSpPr/>
          <p:nvPr/>
        </p:nvSpPr>
        <p:spPr>
          <a:xfrm>
            <a:off x="2445258" y="9940290"/>
            <a:ext cx="2945892" cy="57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0837"/>
      </p:ext>
    </p:extLst>
  </p:cSld>
  <p:clrMapOvr>
    <a:masterClrMapping/>
  </p:clrMapOvr>
  <p:transition spd="slow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8DBC1-4305-B442-A9F0-1CC481F89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421F05-30A0-2B45-93FA-D458A5252983}"/>
              </a:ext>
            </a:extLst>
          </p:cNvPr>
          <p:cNvSpPr/>
          <p:nvPr/>
        </p:nvSpPr>
        <p:spPr>
          <a:xfrm>
            <a:off x="2426208" y="9749790"/>
            <a:ext cx="2945892" cy="57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56042"/>
      </p:ext>
    </p:extLst>
  </p:cSld>
  <p:clrMapOvr>
    <a:masterClrMapping/>
  </p:clrMapOvr>
  <p:transition spd="slow"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CA9A8-195C-E54A-8BF8-BD686CAB5F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8604AB-8AD6-6547-B834-D5BBFE317291}"/>
              </a:ext>
            </a:extLst>
          </p:cNvPr>
          <p:cNvSpPr/>
          <p:nvPr/>
        </p:nvSpPr>
        <p:spPr>
          <a:xfrm>
            <a:off x="2311908" y="11696700"/>
            <a:ext cx="2945892" cy="70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9790"/>
      </p:ext>
    </p:extLst>
  </p:cSld>
  <p:clrMapOvr>
    <a:masterClrMapping/>
  </p:clrMapOvr>
  <p:transition spd="slow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B78F-72AE-FC40-9E69-5E0C63CCD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3CFC4-5F2F-9644-9FB2-04C4F7A1F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A59D2-5A8D-0D45-BAC3-5CDF35C909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" y="0"/>
            <a:ext cx="243713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8165"/>
      </p:ext>
    </p:extLst>
  </p:cSld>
  <p:clrMapOvr>
    <a:masterClrMapping/>
  </p:clrMapOvr>
  <p:transition spd="slow"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74AAF-00E2-9B45-88D9-B484FD57B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" y="0"/>
            <a:ext cx="2440018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2855"/>
      </p:ext>
    </p:extLst>
  </p:cSld>
  <p:clrMapOvr>
    <a:masterClrMapping/>
  </p:clrMapOvr>
  <p:transition spd="slow"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9A13D-FF0D-0B45-830F-CC5A5B81B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" y="0"/>
            <a:ext cx="2440018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0818"/>
      </p:ext>
    </p:extLst>
  </p:cSld>
  <p:clrMapOvr>
    <a:masterClrMapping/>
  </p:clrMapOvr>
  <p:transition spd="slow"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F9689-75F7-A84E-8514-B22625C864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" y="0"/>
            <a:ext cx="2440018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89"/>
      </p:ext>
    </p:extLst>
  </p:cSld>
  <p:clrMapOvr>
    <a:masterClrMapping/>
  </p:clrMapOvr>
  <p:transition spd="slow" advClick="0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5EB55-4039-AE47-B023-302D779F3F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6"/>
            <a:ext cx="24393678" cy="137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12095"/>
      </p:ext>
    </p:extLst>
  </p:cSld>
  <p:clrMapOvr>
    <a:masterClrMapping/>
  </p:clrMapOvr>
  <p:transition spd="slow"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1922F-2DC1-4F47-A64F-4EAC0F12EB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6"/>
            <a:ext cx="24393678" cy="137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86795"/>
      </p:ext>
    </p:extLst>
  </p:cSld>
  <p:clrMapOvr>
    <a:masterClrMapping/>
  </p:clrMapOvr>
  <p:transition spd="slow"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BADE13-9DA5-2745-A13F-912D6BD952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6"/>
            <a:ext cx="24393678" cy="137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2433"/>
      </p:ext>
    </p:extLst>
  </p:cSld>
  <p:clrMapOvr>
    <a:masterClrMapping/>
  </p:clrMapOvr>
  <p:transition spd="slow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6C0-2BBE-644D-98C0-C9588A63D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2A50A-4014-3D47-9F68-F6EF22672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F69FA-B987-024D-9531-D8AD4FB36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6"/>
            <a:ext cx="24393678" cy="137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0549"/>
      </p:ext>
    </p:extLst>
  </p:cSld>
  <p:clrMapOvr>
    <a:masterClrMapping/>
  </p:clrMapOvr>
  <p:transition spd="slow" advClick="0" advTm="15000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Lukito</dc:creator>
  <cp:lastModifiedBy>Julie Lukito</cp:lastModifiedBy>
  <cp:revision>20</cp:revision>
  <dcterms:created xsi:type="dcterms:W3CDTF">2018-03-06T22:49:10Z</dcterms:created>
  <dcterms:modified xsi:type="dcterms:W3CDTF">2019-03-13T01:15:44Z</dcterms:modified>
</cp:coreProperties>
</file>